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6181fc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6181fc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d577d8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d577d8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577d804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d577d804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577d80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577d80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d577d804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d577d804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577d804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577d804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6181fc23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6181fc23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6181fc23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d6181fc23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6181fc23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d6181fc23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577d80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577d80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577d80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577d80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c22e14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c22e14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577d804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577d80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d6181fc23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d6181fc23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577d804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577d804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6181fc23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d6181fc23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6181fc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6181fc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de parámetros dieléctricos en phantoms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159200" y="3258025"/>
            <a:ext cx="8520600" cy="18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Integrantes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Ebrecht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Tucci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Fritzler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Barrios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Pieza para la </a:t>
            </a:r>
            <a:r>
              <a:rPr lang="es-419"/>
              <a:t>calibración</a:t>
            </a:r>
            <a:r>
              <a:rPr lang="es-419"/>
              <a:t> de la sonda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29197" l="0" r="0" t="6018"/>
          <a:stretch/>
        </p:blipFill>
        <p:spPr>
          <a:xfrm>
            <a:off x="3530900" y="1054025"/>
            <a:ext cx="5430950" cy="35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27625" l="0" r="0" t="-10986"/>
          <a:stretch/>
        </p:blipFill>
        <p:spPr>
          <a:xfrm>
            <a:off x="192525" y="1498975"/>
            <a:ext cx="4002026" cy="34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228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Sonda 1: Short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25" y="1004350"/>
            <a:ext cx="4708016" cy="403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11363" l="15460" r="13029" t="-1689"/>
          <a:stretch/>
        </p:blipFill>
        <p:spPr>
          <a:xfrm>
            <a:off x="2438622" y="1004351"/>
            <a:ext cx="5096304" cy="403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297500" y="92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Sonda 1: Open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3563"/>
            <a:ext cx="4717500" cy="39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975" y="816775"/>
            <a:ext cx="6838725" cy="42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052550" y="168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Sonda 2: Short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50" y="1082275"/>
            <a:ext cx="5963699" cy="36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730" y="826700"/>
            <a:ext cx="5744245" cy="40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03925" y="153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Sonda 2: Open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27713" y="684063"/>
            <a:ext cx="3742800" cy="49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100" y="767605"/>
            <a:ext cx="7038901" cy="421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Phantoms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22301" l="0" r="0" t="7433"/>
          <a:stretch/>
        </p:blipFill>
        <p:spPr>
          <a:xfrm>
            <a:off x="1663675" y="1150675"/>
            <a:ext cx="5753498" cy="332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Phantoms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5" y="1432625"/>
            <a:ext cx="4467226" cy="33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00" y="1432625"/>
            <a:ext cx="3136224" cy="335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Phantoms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51" y="1105400"/>
            <a:ext cx="3119376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052550" y="1947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Gracias por su atención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Descripción del método de medición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453200" y="1013950"/>
            <a:ext cx="70389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La sonda se presiona contra el semi sólido </a:t>
            </a:r>
            <a:br>
              <a:rPr lang="es-419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Barrido en frecuencia con el  VNA		</a:t>
            </a:r>
            <a:br>
              <a:rPr lang="es-419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Obtención de módulo S11	</a:t>
            </a:r>
            <a:br>
              <a:rPr lang="es-419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Obtención de fase S11</a:t>
            </a:r>
            <a:br>
              <a:rPr lang="es-419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Cálculo de la permitividad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Procedimiento	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052550" y="1173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1- Construcción de la/s sonda/s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200"/>
              <a:t>2- Control de la sonda con VNA (CA y CC)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200"/>
              <a:t>3- Phantoms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200"/>
              <a:t>4- Medición de patrones conocidos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200"/>
              <a:t>5- Medición del phantom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200"/>
              <a:t>6-Análisis de los resultados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Instrumentalización virtual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63" y="1245950"/>
            <a:ext cx="6387267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construímos la sonda 1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0" y="1460250"/>
            <a:ext cx="1986104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42801" l="26980" r="0" t="22253"/>
          <a:stretch/>
        </p:blipFill>
        <p:spPr>
          <a:xfrm>
            <a:off x="2516150" y="1737525"/>
            <a:ext cx="3164725" cy="26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403" y="1173763"/>
            <a:ext cx="2735849" cy="381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00" y="1163775"/>
            <a:ext cx="1991621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52" y="1163775"/>
            <a:ext cx="2526076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</a:t>
            </a:r>
            <a:r>
              <a:rPr lang="es-419"/>
              <a:t>ómo construímos la sonda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Construcción de la sonda 2 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29843" l="0" r="0" t="17541"/>
          <a:stretch/>
        </p:blipFill>
        <p:spPr>
          <a:xfrm>
            <a:off x="873674" y="1522662"/>
            <a:ext cx="3146075" cy="29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 b="25523" l="0" r="0" t="0"/>
          <a:stretch/>
        </p:blipFill>
        <p:spPr>
          <a:xfrm>
            <a:off x="5448500" y="1224550"/>
            <a:ext cx="2947350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25" y="1207573"/>
            <a:ext cx="2141900" cy="379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700" y="1274188"/>
            <a:ext cx="2066757" cy="36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Construcción de la sonda 2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Mediciones de la sonda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507250" y="154363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Calibración</a:t>
            </a:r>
            <a:r>
              <a:rPr lang="es-419" sz="2400"/>
              <a:t> del VNA a un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400"/>
              <a:t>puerto  (OSM).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</a:t>
            </a:r>
            <a:r>
              <a:rPr lang="es-419" sz="2400"/>
              <a:t>onexionado</a:t>
            </a:r>
            <a:r>
              <a:rPr lang="es-419" sz="2400"/>
              <a:t> de la sonda.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Medición.</a:t>
            </a:r>
            <a:endParaRPr sz="24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48" y="1152475"/>
            <a:ext cx="3561475" cy="36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